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4"/>
  </p:notesMasterIdLst>
  <p:sldIdLst>
    <p:sldId id="322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419" r:id="rId67"/>
    <p:sldId id="420" r:id="rId68"/>
    <p:sldId id="421" r:id="rId69"/>
    <p:sldId id="422" r:id="rId70"/>
    <p:sldId id="423" r:id="rId71"/>
    <p:sldId id="424" r:id="rId72"/>
    <p:sldId id="425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d4b168e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1d4b168e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4b168eb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4b168eb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d4b168eb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d4b168eb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1d4b168eb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1d4b168eb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d4b168eb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d4b168eb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d4b168eb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d4b168eb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d4b168eb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d4b168eb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1d4b168eb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1d4b168eb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d4b168eb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d4b168eb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1d4b168e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1d4b168e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4b168eb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4b168eb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4b168e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4b168e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4b168ebe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4b168ebe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4b168eb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4b168eb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4b168eb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4b168eb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4b168eb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4b168eb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4b168eb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4b168eb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4b168eb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4b168eb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4b168eb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4b168eb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4b168eb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4b168eb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4b168eb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4b168eb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4b168eb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4b168eb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4b168eb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4b168eb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4b168ebe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4b168ebe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4b168eb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4b168eb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4b168eb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4b168eb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4b168eb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4b168eb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4b168eb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4b168eb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4b168eb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4b168eb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4b168eb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4b168eb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1d4b168eb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1d4b168eb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1d4b168ebe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1d4b168ebe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d4b168eb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d4b168eb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4b168e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4b168e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d4b168eb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1d4b168eb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d4b168ebe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d4b168ebe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d4b168ebe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1d4b168ebe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d4b168ebe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1d4b168ebe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4b168eb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4b168eb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4b168eb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4b168eb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4b168eb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4b168eb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4b168ebe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4b168ebe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4b168ebe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4b168ebe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d4b168ebe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d4b168ebe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4b168e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4b168eb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1d4b168eb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1d4b168eb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d4b168eb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d4b168eb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1d4b168eb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1d4b168eb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d4b168ebe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d4b168ebe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4b168ebe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1d4b168ebe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d4b168eb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d4b168ebe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1d4b168eb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1d4b168eb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d4b168ebe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1d4b168ebe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d4b168ebe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d4b168ebe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1d4b168eb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1d4b168eb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4b168e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4b168e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1d4b168ebe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1d4b168ebe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d4b168ebe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1d4b168ebe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1d4b168ebe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1d4b168ebe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4b168ebe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d4b168ebe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d4b168ebe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d4b168ebe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1d4b168ebe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1d4b168ebe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1d4b168ebe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1d4b168ebe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1d4b168ebe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1d4b168ebe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31d4b168ebe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31d4b168ebe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1d4b168ebe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31d4b168ebe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4b168eb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4b168eb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1d4b168ebe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31d4b168ebe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1d4b168ebe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31d4b168ebe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1d4b168ebe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31d4b168ebe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4b168eb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4b168eb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4b168eb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4b168eb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1</a:t>
            </a:r>
            <a:endParaRPr/>
          </a:p>
        </p:txBody>
      </p:sp>
      <p:sp>
        <p:nvSpPr>
          <p:cNvPr id="772" name="Google Shape;772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0" name="Google Shape;870;p8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1" name="Google Shape;871;p8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0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8" name="Google Shape;888;p9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9" name="Google Shape;889;p9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" name="Google Shape;8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9" name="Google Shape;899;p9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0" name="Google Shape;900;p9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7" name="Google Shape;9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9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0" name="Google Shape;910;p9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1" name="Google Shape;911;p9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8" name="Google Shape;9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9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1" name="Google Shape;921;p9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2" name="Google Shape;922;p9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2" name="Google Shape;932;p9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3" name="Google Shape;933;p9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9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3" name="Google Shape;943;p9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4" name="Google Shape;944;p9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1" name="Google Shape;9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4" name="Google Shape;954;p9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5" name="Google Shape;955;p9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9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5" name="Google Shape;965;p9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6" name="Google Shape;966;p9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222250"/>
            <a:ext cx="216900" cy="476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6" name="Google Shape;976;p9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7" name="Google Shape;977;p9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2" name="Google Shape;782;p8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3" name="Google Shape;783;p8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7" name="Google Shape;987;p9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8" name="Google Shape;988;p9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8" name="Google Shape;998;p10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9" name="Google Shape;999;p10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9" name="Google Shape;1009;p10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0" name="Google Shape;1010;p10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0" name="Google Shape;1020;p10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1" name="Google Shape;1021;p10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1" name="Google Shape;1031;p10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2" name="Google Shape;1032;p10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2" name="Google Shape;1042;p10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3" name="Google Shape;1043;p10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3" name="Google Shape;1053;p10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4" name="Google Shape;1054;p10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4" name="Google Shape;1064;p10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5" name="Google Shape;1065;p10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5" name="Google Shape;1075;p10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6" name="Google Shape;1076;p10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6" name="Google Shape;1086;p10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7" name="Google Shape;1087;p108"/>
          <p:cNvSpPr/>
          <p:nvPr/>
        </p:nvSpPr>
        <p:spPr>
          <a:xfrm>
            <a:off x="0" y="484200"/>
            <a:ext cx="927000" cy="130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3" name="Google Shape;793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4" name="Google Shape;794;p8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7" name="Google Shape;1097;p10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8" name="Google Shape;1098;p10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8" name="Google Shape;1108;p11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9" name="Google Shape;1109;p11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9" name="Google Shape;1119;p11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0" name="Google Shape;1120;p11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0" name="Google Shape;1130;p11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1" name="Google Shape;1131;p11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230200"/>
            <a:ext cx="216900" cy="475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1" name="Google Shape;1141;p11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2" name="Google Shape;1142;p11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2" name="Google Shape;1152;p11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3" name="Google Shape;1153;p11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07"/>
            <a:ext cx="9144003" cy="48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3" name="Google Shape;1163;p11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4" name="Google Shape;1164;p11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1" name="Google Shape;11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6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1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4" name="Google Shape;1174;p11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5" name="Google Shape;1175;p11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2" name="Google Shape;11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1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5" name="Google Shape;1185;p11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6" name="Google Shape;1186;p11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3" name="Google Shape;11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8"/>
          <p:cNvSpPr/>
          <p:nvPr/>
        </p:nvSpPr>
        <p:spPr>
          <a:xfrm>
            <a:off x="4901650" y="222250"/>
            <a:ext cx="216900" cy="476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1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6" name="Google Shape;1196;p11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7" name="Google Shape;1197;p11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4" name="Google Shape;804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5" name="Google Shape;805;p8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4" name="Google Shape;12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1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7" name="Google Shape;1207;p11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8" name="Google Shape;1208;p11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2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8" name="Google Shape;1218;p12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9" name="Google Shape;1219;p12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6" name="Google Shape;122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1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2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9" name="Google Shape;1229;p12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0" name="Google Shape;1230;p12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0" name="Google Shape;1240;p12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1" name="Google Shape;1241;p12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1" name="Google Shape;1251;p12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2" name="Google Shape;1252;p12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2" name="Google Shape;1262;p12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3" name="Google Shape;1263;p12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3" name="Google Shape;1273;p12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4" name="Google Shape;1274;p12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4" name="Google Shape;1284;p12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5" name="Google Shape;1285;p12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2" name="Google Shape;129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7"/>
          <p:cNvSpPr/>
          <p:nvPr/>
        </p:nvSpPr>
        <p:spPr>
          <a:xfrm>
            <a:off x="4901650" y="238125"/>
            <a:ext cx="216900" cy="47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2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5" name="Google Shape;1295;p12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6" name="Google Shape;1296;p12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3" name="Google Shape;13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8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2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6" name="Google Shape;1306;p12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7" name="Google Shape;1307;p12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246075"/>
            <a:ext cx="216900" cy="474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5" name="Google Shape;815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16" name="Google Shape;816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4" name="Google Shape;13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29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2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7" name="Google Shape;1317;p12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8" name="Google Shape;1318;p12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30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3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8" name="Google Shape;1328;p13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9" name="Google Shape;1329;p13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6" name="Google Shape;133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1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3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9" name="Google Shape;1339;p13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0" name="Google Shape;1340;p13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32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3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0" name="Google Shape;1350;p13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1" name="Google Shape;1351;p13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3"/>
          <p:cNvSpPr/>
          <p:nvPr/>
        </p:nvSpPr>
        <p:spPr>
          <a:xfrm>
            <a:off x="4901650" y="214325"/>
            <a:ext cx="216900" cy="477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3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1" name="Google Shape;1361;p13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2" name="Google Shape;1362;p13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9" name="Google Shape;13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3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2" name="Google Shape;1372;p13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3" name="Google Shape;1373;p13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0" name="Google Shape;138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3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3" name="Google Shape;1383;p13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4" name="Google Shape;1384;p13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1" name="Google Shape;139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1" y="0"/>
            <a:ext cx="8911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3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3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4" name="Google Shape;1394;p13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5" name="Google Shape;1395;p13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3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3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5" name="Google Shape;1405;p13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6" name="Google Shape;1406;p13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3" name="Google Shape;14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3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6" name="Google Shape;1416;p13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7" name="Google Shape;1417;p13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26" name="Google Shape;826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7" name="Google Shape;827;p8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4" name="Google Shape;142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1" y="0"/>
            <a:ext cx="8911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3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7" name="Google Shape;1427;p13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8" name="Google Shape;1428;p13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5" name="Google Shape;14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4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4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8" name="Google Shape;1438;p14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9" name="Google Shape;1439;p14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6" name="Google Shape;14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4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4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9" name="Google Shape;1449;p14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0" name="Google Shape;1450;p14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7" name="Google Shape;145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4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4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0" name="Google Shape;1460;p14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1" name="Google Shape;1461;p14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8" name="Google Shape;146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4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1" name="Google Shape;1471;p14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2" name="Google Shape;1472;p14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9" name="Google Shape;14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4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4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2" name="Google Shape;1482;p14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3" name="Google Shape;1483;p14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1</a:t>
            </a:r>
            <a:endParaRPr/>
          </a:p>
        </p:txBody>
      </p:sp>
      <p:sp>
        <p:nvSpPr>
          <p:cNvPr id="1825" name="Google Shape;1825;p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2" name="Google Shape;183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77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35" name="Google Shape;1835;p17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6" name="Google Shape;1836;p17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" name="Google Shape;184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78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6" name="Google Shape;1846;p17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47" name="Google Shape;1847;p17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4" name="Google Shape;185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79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57" name="Google Shape;1857;p17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58" name="Google Shape;1858;p17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7" name="Google Shape;837;p8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8" name="Google Shape;838;p8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5" name="Google Shape;186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8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80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8" name="Google Shape;1868;p18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69" name="Google Shape;1869;p18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6" name="Google Shape;187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8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81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79" name="Google Shape;1879;p18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80" name="Google Shape;1880;p18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7" name="Google Shape;188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8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82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90" name="Google Shape;1890;p18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91" name="Google Shape;1891;p18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8" name="Google Shape;848;p8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9" name="Google Shape;849;p8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290875"/>
            <a:ext cx="216900" cy="469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9" name="Google Shape;859;p8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0" name="Google Shape;860;p8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Macintosh PowerPoint</Application>
  <PresentationFormat>On-screen Show (16:9)</PresentationFormat>
  <Paragraphs>212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Arial</vt:lpstr>
      <vt:lpstr>Simple Light</vt:lpstr>
      <vt:lpstr>100X DNMs - Run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2024-12-30T20:40:13Z</dcterms:modified>
</cp:coreProperties>
</file>